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26D3-2595-42CC-9F79-F14DF9DCCFFD}" type="datetimeFigureOut">
              <a:rPr lang="el-GR" smtClean="0"/>
              <a:pPr/>
              <a:t>31/1/2026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5109-3FF5-4360-84B7-F9118A6CB0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r08CQtipmm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800800" cy="352839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664295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14 décembre 2018</a:t>
            </a:r>
            <a:br>
              <a:rPr lang="en-US" dirty="0" smtClean="0"/>
            </a:br>
            <a:r>
              <a:rPr lang="en-US" dirty="0" smtClean="0"/>
              <a:t>8c lesson fran</a:t>
            </a:r>
            <a:r>
              <a:rPr lang="fr-FR" dirty="0" smtClean="0"/>
              <a:t>çais</a:t>
            </a:r>
            <a:r>
              <a:rPr lang="el-GR" dirty="0" smtClean="0"/>
              <a:t>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Bienvenue dans notre classe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Users\user\AppData\Local\Microsoft\Windows\INetCache\IE\C21UEAID\christmas-tree-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04867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Quiz!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FR" dirty="0" smtClean="0"/>
              <a:t>échanges scolaires mondiaux sont de plus en plus importants</a:t>
            </a:r>
            <a:r>
              <a:rPr lang="en-US" dirty="0" smtClean="0"/>
              <a:t> parce qu’ils permettent aux jeunes </a:t>
            </a:r>
            <a:r>
              <a:rPr lang="fr-FR" dirty="0" smtClean="0"/>
              <a:t>à découvrir un pays et sa culture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Oui          Non       Je ne sais pas</a:t>
            </a:r>
          </a:p>
          <a:p>
            <a:r>
              <a:rPr lang="en-US" dirty="0" smtClean="0"/>
              <a:t>Gr</a:t>
            </a:r>
            <a:r>
              <a:rPr lang="fr-FR" dirty="0" smtClean="0"/>
              <a:t>âce aux échanges scolaires</a:t>
            </a:r>
            <a:r>
              <a:rPr lang="en-US" dirty="0" smtClean="0"/>
              <a:t>, l’</a:t>
            </a:r>
            <a:r>
              <a:rPr lang="fr-FR" dirty="0" smtClean="0"/>
              <a:t>élève devient plus responsable et il</a:t>
            </a:r>
            <a:r>
              <a:rPr lang="en-US" dirty="0" smtClean="0"/>
              <a:t>/</a:t>
            </a:r>
            <a:r>
              <a:rPr lang="en-US" dirty="0" err="1" smtClean="0"/>
              <a:t>elle</a:t>
            </a:r>
            <a:r>
              <a:rPr lang="fr-FR" dirty="0" smtClean="0"/>
              <a:t> respecte les règles de vie scolaire.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Oui </a:t>
            </a:r>
            <a:r>
              <a:rPr lang="en-US" dirty="0" smtClean="0"/>
              <a:t>         Non        Je ne sais pas 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691680" y="335699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3203848" y="3356992"/>
            <a:ext cx="2160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084168" y="3356992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763688" y="5517232"/>
            <a:ext cx="14401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419872" y="5517232"/>
            <a:ext cx="2160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156176" y="5445224"/>
            <a:ext cx="2160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dirty="0" smtClean="0"/>
              <a:t>L’int</a:t>
            </a:r>
            <a:r>
              <a:rPr lang="fr-FR" dirty="0" smtClean="0"/>
              <a:t>égration de l</a:t>
            </a:r>
            <a:r>
              <a:rPr lang="en-US" dirty="0" smtClean="0"/>
              <a:t>’</a:t>
            </a:r>
            <a:r>
              <a:rPr lang="fr-FR" dirty="0" smtClean="0"/>
              <a:t>élève au sein d</a:t>
            </a:r>
            <a:r>
              <a:rPr lang="en-US" dirty="0" smtClean="0"/>
              <a:t>’une nouvelle </a:t>
            </a:r>
            <a:r>
              <a:rPr lang="fr-FR" dirty="0" smtClean="0"/>
              <a:t>école est trop difficile et déroutant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</a:t>
            </a:r>
            <a:r>
              <a:rPr lang="en-US" dirty="0" smtClean="0"/>
              <a:t>Oui </a:t>
            </a:r>
            <a:r>
              <a:rPr lang="fr-FR" dirty="0" smtClean="0"/>
              <a:t>            Non        Je ne sais pas </a:t>
            </a:r>
          </a:p>
          <a:p>
            <a:r>
              <a:rPr lang="fr-FR" dirty="0" smtClean="0"/>
              <a:t>Avec l’ échange scolaire</a:t>
            </a:r>
            <a:r>
              <a:rPr lang="en-US" dirty="0" smtClean="0"/>
              <a:t>, l’</a:t>
            </a:r>
            <a:r>
              <a:rPr lang="fr-FR" dirty="0" smtClean="0"/>
              <a:t>élève peut développer ses compétences linguistiques dans un autre pays</a:t>
            </a:r>
            <a:r>
              <a:rPr lang="el-GR" dirty="0" smtClean="0"/>
              <a:t>.</a:t>
            </a:r>
          </a:p>
          <a:p>
            <a:r>
              <a:rPr lang="en-US" dirty="0" smtClean="0"/>
              <a:t>Oui             Non         Je ne sais pas </a:t>
            </a:r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763688" y="1916832"/>
            <a:ext cx="2160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3563888" y="1916832"/>
            <a:ext cx="2160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444208" y="1916832"/>
            <a:ext cx="2160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619672" y="3933056"/>
            <a:ext cx="2160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635896" y="393305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588224" y="3933056"/>
            <a:ext cx="2880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dirty="0" smtClean="0"/>
              <a:t>Un vidéo sur l</a:t>
            </a:r>
            <a:r>
              <a:rPr lang="en-US" dirty="0" smtClean="0"/>
              <a:t>’</a:t>
            </a:r>
            <a:r>
              <a:rPr lang="fr-FR" dirty="0" smtClean="0"/>
              <a:t>échange scolaire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https://www.youtube.com/watch?v=r08CQtipmmY</a:t>
            </a:r>
            <a:endParaRPr lang="en-GB" dirty="0" smtClean="0"/>
          </a:p>
          <a:p>
            <a:r>
              <a:rPr lang="en-GB" dirty="0" smtClean="0"/>
              <a:t>Durée du vidéo seulement les premiers </a:t>
            </a:r>
            <a:r>
              <a:rPr lang="el-GR" dirty="0" smtClean="0"/>
              <a:t>5 </a:t>
            </a:r>
            <a:r>
              <a:rPr lang="en-US" dirty="0" smtClean="0"/>
              <a:t>min.</a:t>
            </a:r>
          </a:p>
          <a:p>
            <a:endParaRPr lang="el-GR" dirty="0"/>
          </a:p>
        </p:txBody>
      </p:sp>
      <p:pic>
        <p:nvPicPr>
          <p:cNvPr id="6146" name="Picture 2" descr="C:\Users\user\AppData\Local\Microsoft\Windows\INetCache\IE\90E7KREP\20132845622_b838a6eb6c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43204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Jouez</a:t>
            </a:r>
            <a:r>
              <a:rPr lang="en-US" dirty="0"/>
              <a:t> </a:t>
            </a:r>
            <a:r>
              <a:rPr lang="en-US" dirty="0" smtClean="0"/>
              <a:t>avec votre famille!</a:t>
            </a:r>
            <a:endParaRPr lang="el-GR" dirty="0"/>
          </a:p>
        </p:txBody>
      </p:sp>
      <p:pic>
        <p:nvPicPr>
          <p:cNvPr id="3074" name="Picture 2" descr="C:\Users\user\Desktop\Educa-deco-La-fami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392488" cy="3528392"/>
          </a:xfrm>
          <a:prstGeom prst="rect">
            <a:avLst/>
          </a:prstGeom>
          <a:noFill/>
        </p:spPr>
      </p:pic>
      <p:pic>
        <p:nvPicPr>
          <p:cNvPr id="3075" name="Picture 3" descr="C:\Users\user\AppData\Local\Microsoft\Windows\INetCache\IE\C21UEAID\business-man-1446489769S6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1272753" cy="2872928"/>
          </a:xfrm>
          <a:prstGeom prst="rect">
            <a:avLst/>
          </a:prstGeom>
          <a:noFill/>
        </p:spPr>
      </p:pic>
      <p:pic>
        <p:nvPicPr>
          <p:cNvPr id="3076" name="Picture 4" descr="C:\Users\user\AppData\Local\Microsoft\Windows\INetCache\IE\HIUAKA6H\oc9nE7ltztclQM4CvcSyB_3LV8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Qui fait quoi dans la maison?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est toujours stress</a:t>
            </a:r>
            <a:r>
              <a:rPr lang="fr-FR" dirty="0" smtClean="0"/>
              <a:t>é et il travaille tout le temps</a:t>
            </a:r>
            <a:r>
              <a:rPr lang="el-GR" dirty="0" smtClean="0"/>
              <a:t>! </a:t>
            </a:r>
            <a:r>
              <a:rPr lang="en-US" dirty="0" smtClean="0"/>
              <a:t>Il trouve le temps libre pendant le weekend pour jouer avec moi.</a:t>
            </a:r>
          </a:p>
          <a:p>
            <a:pPr>
              <a:buNone/>
            </a:pPr>
            <a:r>
              <a:rPr lang="en-US" dirty="0" smtClean="0"/>
              <a:t>     Qui est-</a:t>
            </a:r>
            <a:r>
              <a:rPr lang="en-US" dirty="0" err="1" smtClean="0"/>
              <a:t>ce</a:t>
            </a:r>
            <a:r>
              <a:rPr lang="en-US" dirty="0" smtClean="0"/>
              <a:t>?</a:t>
            </a:r>
          </a:p>
          <a:p>
            <a:pPr marL="514350" indent="-514350">
              <a:buAutoNum type="alphaLcParenR"/>
            </a:pPr>
            <a:r>
              <a:rPr lang="en-US" dirty="0" smtClean="0"/>
              <a:t>Mon p</a:t>
            </a:r>
            <a:r>
              <a:rPr lang="fr-FR" dirty="0" smtClean="0"/>
              <a:t>ère</a:t>
            </a:r>
          </a:p>
          <a:p>
            <a:pPr marL="514350" indent="-514350">
              <a:buAutoNum type="alphaLcParenR"/>
            </a:pPr>
            <a:r>
              <a:rPr lang="en-US" dirty="0" smtClean="0"/>
              <a:t>Mon grand-p</a:t>
            </a:r>
            <a:r>
              <a:rPr lang="fr-FR" dirty="0" smtClean="0"/>
              <a:t>ère</a:t>
            </a:r>
          </a:p>
          <a:p>
            <a:pPr marL="514350" indent="-514350">
              <a:buAutoNum type="alphaLcParenR"/>
            </a:pPr>
            <a:r>
              <a:rPr lang="fr-FR" dirty="0" smtClean="0"/>
              <a:t>Mon oncle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dirty="0" smtClean="0"/>
              <a:t>C’est une personne libre et cr</a:t>
            </a:r>
            <a:r>
              <a:rPr lang="fr-FR" dirty="0" smtClean="0"/>
              <a:t>éative, elle aime me donner des conseils et de me faire des reproches quand je suis un peu vilaine ou paresseuse. Notre chien l’aime profondément</a:t>
            </a:r>
            <a:r>
              <a:rPr lang="el-GR" dirty="0" smtClean="0"/>
              <a:t>.</a:t>
            </a:r>
            <a:endParaRPr lang="fr-FR" dirty="0" smtClean="0"/>
          </a:p>
          <a:p>
            <a:pPr marL="514350" indent="-514350">
              <a:buAutoNum type="alphaLcParenR"/>
            </a:pPr>
            <a:r>
              <a:rPr lang="fr-FR" dirty="0" smtClean="0"/>
              <a:t>Ma tata</a:t>
            </a:r>
          </a:p>
          <a:p>
            <a:pPr marL="514350" indent="-514350">
              <a:buAutoNum type="alphaLcParenR"/>
            </a:pPr>
            <a:r>
              <a:rPr lang="fr-FR" dirty="0" smtClean="0"/>
              <a:t>Ma mère</a:t>
            </a:r>
          </a:p>
          <a:p>
            <a:pPr marL="514350" indent="-514350">
              <a:buAutoNum type="alphaLcParenR"/>
            </a:pPr>
            <a:r>
              <a:rPr lang="fr-FR" dirty="0" smtClean="0"/>
              <a:t>Ma grand</a:t>
            </a:r>
            <a:r>
              <a:rPr lang="el-GR" dirty="0" smtClean="0"/>
              <a:t>-</a:t>
            </a:r>
            <a:r>
              <a:rPr lang="en-US" dirty="0" smtClean="0"/>
              <a:t>m</a:t>
            </a:r>
            <a:r>
              <a:rPr lang="fr-FR" dirty="0" smtClean="0"/>
              <a:t>ère 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dirty="0" smtClean="0"/>
              <a:t>Chaque dimanche cette personne pr</a:t>
            </a:r>
            <a:r>
              <a:rPr lang="fr-FR" dirty="0" smtClean="0"/>
              <a:t>épare le dîner familial et on l</a:t>
            </a:r>
            <a:r>
              <a:rPr lang="en-US" dirty="0" smtClean="0"/>
              <a:t>’aide laver la vaisselle après le souper. Son passe temps favori est la lecture des contes de f</a:t>
            </a:r>
            <a:r>
              <a:rPr lang="fr-FR" dirty="0" smtClean="0"/>
              <a:t>ées</a:t>
            </a:r>
            <a:r>
              <a:rPr lang="el-GR" dirty="0" smtClean="0"/>
              <a:t>!</a:t>
            </a:r>
            <a:endParaRPr lang="fr-FR" dirty="0" smtClean="0"/>
          </a:p>
          <a:p>
            <a:r>
              <a:rPr lang="fr-FR" dirty="0" smtClean="0"/>
              <a:t>a) Ma cousine</a:t>
            </a:r>
          </a:p>
          <a:p>
            <a:r>
              <a:rPr lang="fr-FR" dirty="0" smtClean="0"/>
              <a:t>b) Ma grand-mère</a:t>
            </a:r>
          </a:p>
          <a:p>
            <a:r>
              <a:rPr lang="fr-FR" dirty="0" smtClean="0"/>
              <a:t>c) </a:t>
            </a:r>
            <a:r>
              <a:rPr lang="el-GR" dirty="0" smtClean="0"/>
              <a:t>Μ</a:t>
            </a:r>
            <a:r>
              <a:rPr lang="en-US" dirty="0" smtClean="0"/>
              <a:t>on amie Christelle 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Des activit</a:t>
            </a:r>
            <a:r>
              <a:rPr lang="fr-FR" dirty="0" smtClean="0"/>
              <a:t>és ludiques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fr-FR" dirty="0" smtClean="0"/>
              <a:t>éclencheur et causerie</a:t>
            </a:r>
            <a:r>
              <a:rPr lang="el-GR" dirty="0" smtClean="0"/>
              <a:t>!</a:t>
            </a:r>
            <a:endParaRPr lang="fr-FR" dirty="0" smtClean="0"/>
          </a:p>
          <a:p>
            <a:r>
              <a:rPr lang="fr-FR" dirty="0" smtClean="0"/>
              <a:t>Éduca</a:t>
            </a:r>
            <a:r>
              <a:rPr lang="el-GR" dirty="0"/>
              <a:t>-</a:t>
            </a:r>
            <a:r>
              <a:rPr lang="fr-FR" dirty="0" smtClean="0"/>
              <a:t>thème la famille et les réseaux scolaires</a:t>
            </a:r>
            <a:r>
              <a:rPr lang="el-GR" dirty="0" smtClean="0"/>
              <a:t>!</a:t>
            </a:r>
          </a:p>
          <a:p>
            <a:r>
              <a:rPr lang="fr-FR" dirty="0" smtClean="0"/>
              <a:t>Échange scolaire à l</a:t>
            </a:r>
            <a:r>
              <a:rPr lang="en-US" dirty="0" smtClean="0"/>
              <a:t>’</a:t>
            </a:r>
            <a:r>
              <a:rPr lang="fr-FR" dirty="0" smtClean="0"/>
              <a:t>étranger</a:t>
            </a:r>
            <a:r>
              <a:rPr lang="el-GR" dirty="0" smtClean="0"/>
              <a:t>!</a:t>
            </a:r>
          </a:p>
          <a:p>
            <a:r>
              <a:rPr lang="el-GR" dirty="0" smtClean="0"/>
              <a:t>Ε</a:t>
            </a:r>
            <a:r>
              <a:rPr lang="en-US" dirty="0" smtClean="0"/>
              <a:t>st- ce </a:t>
            </a:r>
            <a:r>
              <a:rPr lang="fr-FR" dirty="0" smtClean="0"/>
              <a:t>que vous avez participé aux échanges scolaires à </a:t>
            </a:r>
            <a:r>
              <a:rPr lang="en-US" dirty="0" smtClean="0"/>
              <a:t>l’</a:t>
            </a:r>
            <a:r>
              <a:rPr lang="fr-FR" dirty="0" smtClean="0"/>
              <a:t>étranger</a:t>
            </a:r>
            <a:r>
              <a:rPr lang="en-US" dirty="0" smtClean="0"/>
              <a:t>?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fr-FR" dirty="0" smtClean="0"/>
              <a:t>échanges scolaires et la mobilité des élèves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j-lt"/>
              </a:rPr>
              <a:t>Élèves, apprentis et établissements scolaires ont la possibilité de participer à des échanges en Europe. Grâce à différents programmes et partenariats, il devient facile d'étudier, de se former ou encore d'effectuer un stage dans des pays comme l'Allemagne, le Royaume-Uni ou l'Espagne</a:t>
            </a:r>
            <a:r>
              <a:rPr lang="fr-FR" sz="2800" dirty="0" smtClean="0">
                <a:latin typeface="+mj-lt"/>
              </a:rPr>
              <a:t>.</a:t>
            </a:r>
            <a:endParaRPr lang="el-GR" sz="2800" dirty="0" smtClean="0">
              <a:latin typeface="+mj-lt"/>
            </a:endParaRPr>
          </a:p>
          <a:p>
            <a:endParaRPr lang="el-GR" sz="28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59413_154238.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8477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Écrivez dans un paragraphe les avantages de l’échange scolaire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Votre texte va être écrit en français</a:t>
            </a:r>
            <a:r>
              <a:rPr lang="el-GR" dirty="0" smtClean="0"/>
              <a:t>!</a:t>
            </a:r>
          </a:p>
          <a:p>
            <a:r>
              <a:rPr lang="el-GR" dirty="0" smtClean="0"/>
              <a:t>3-4 </a:t>
            </a:r>
            <a:r>
              <a:rPr lang="en-US" dirty="0" smtClean="0"/>
              <a:t>lignes!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389</Words>
  <Application>Microsoft Office PowerPoint</Application>
  <PresentationFormat>Προβολή στην οθόνη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14 décembre 2018 8c lesson français! Bienvenue dans notre classe! </vt:lpstr>
      <vt:lpstr>Jouez avec votre famille!</vt:lpstr>
      <vt:lpstr>Qui fait quoi dans la maison?</vt:lpstr>
      <vt:lpstr>Διαφάνεια 4</vt:lpstr>
      <vt:lpstr>Διαφάνεια 5</vt:lpstr>
      <vt:lpstr>Des activités ludiques!</vt:lpstr>
      <vt:lpstr>Les échanges scolaires et la mobilité des élèves!</vt:lpstr>
      <vt:lpstr>Διαφάνεια 8</vt:lpstr>
      <vt:lpstr>Écrivez dans un paragraphe les avantages de l’échange scolaire!</vt:lpstr>
      <vt:lpstr>Quiz!</vt:lpstr>
      <vt:lpstr>Διαφάνεια 11</vt:lpstr>
      <vt:lpstr>Un vidéo sur l’échange scolaire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décembre 2018 8c lesson français! Bienvenue dans notre classe!</dc:title>
  <dc:creator>user</dc:creator>
  <cp:lastModifiedBy>user</cp:lastModifiedBy>
  <cp:revision>21</cp:revision>
  <dcterms:created xsi:type="dcterms:W3CDTF">2018-12-13T20:14:34Z</dcterms:created>
  <dcterms:modified xsi:type="dcterms:W3CDTF">2026-01-31T14:01:51Z</dcterms:modified>
</cp:coreProperties>
</file>